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68" r:id="rId17"/>
    <p:sldId id="271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-1574" y="0"/>
            <a:ext cx="9144000" cy="6858000"/>
            <a:chOff x="-1574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/>
                <a:srgbClr val="FFFFFF"/>
              </a:duotone>
              <a:lum bright="-10000"/>
            </a:blip>
            <a:stretch>
              <a:fillRect/>
            </a:stretch>
          </p:blipFill>
          <p:spPr>
            <a:xfrm>
              <a:off x="-1574" y="381000"/>
              <a:ext cx="9144000" cy="60936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19F5-0B7F-4736-B13D-C0990AEB40A4}" type="datetimeFigureOut">
              <a:rPr lang="en-US" smtClean="0"/>
              <a:pPr/>
              <a:t>7/8/2010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7B3E8-1F92-4565-85A1-75F177F7E2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/>
          <p:nvPr/>
        </p:nvGrpSpPr>
        <p:grpSpPr>
          <a:xfrm>
            <a:off x="-1574" y="0"/>
            <a:ext cx="9145574" cy="6858000"/>
            <a:chOff x="-1574" y="0"/>
            <a:chExt cx="9145574" cy="68580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19F5-0B7F-4736-B13D-C0990AEB40A4}" type="datetimeFigureOut">
              <a:rPr lang="en-US" smtClean="0"/>
              <a:pPr/>
              <a:t>7/8/2010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7B3E8-1F92-4565-85A1-75F177F7E2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19F5-0B7F-4736-B13D-C0990AEB40A4}" type="datetimeFigureOut">
              <a:rPr lang="en-US" smtClean="0"/>
              <a:pPr/>
              <a:t>7/8/2010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7B3E8-1F92-4565-85A1-75F177F7E2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19F5-0B7F-4736-B13D-C0990AEB40A4}" type="datetimeFigureOut">
              <a:rPr lang="en-US" smtClean="0"/>
              <a:pPr/>
              <a:t>7/8/2010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7B3E8-1F92-4565-85A1-75F177F7E2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19F5-0B7F-4736-B13D-C0990AEB40A4}" type="datetimeFigureOut">
              <a:rPr lang="en-US" smtClean="0"/>
              <a:pPr/>
              <a:t>7/8/2010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7B3E8-1F92-4565-85A1-75F177F7E2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19F5-0B7F-4736-B13D-C0990AEB40A4}" type="datetimeFigureOut">
              <a:rPr lang="en-US" smtClean="0"/>
              <a:pPr/>
              <a:t>7/8/2010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7B3E8-1F92-4565-85A1-75F177F7E2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019F5-0B7F-4736-B13D-C0990AEB40A4}" type="datetimeFigureOut">
              <a:rPr lang="en-US" smtClean="0"/>
              <a:pPr/>
              <a:t>7/8/2010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7B3E8-1F92-4565-85A1-75F177F7E2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11" cstate="print">
              <a:duotone>
                <a:schemeClr val="accent1"/>
                <a:srgbClr val="FFFFFF"/>
              </a:duotone>
            </a:blip>
            <a:srcRect/>
            <a:stretch>
              <a:fillRect/>
            </a:stretch>
          </p:blipFill>
          <p:spPr>
            <a:xfrm>
              <a:off x="0" y="1"/>
              <a:ext cx="9144000" cy="1419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019F5-0B7F-4736-B13D-C0990AEB40A4}" type="datetimeFigureOut">
              <a:rPr lang="en-US" smtClean="0"/>
              <a:pPr/>
              <a:t>7/8/2010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7B3E8-1F92-4565-85A1-75F177F7E25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</p:sldLayoutIdLst>
  <p:txStyles>
    <p:titleStyle>
      <a:lvl1pPr algn="l" rtl="0" eaLnBrk="1" latinLnBrk="0" hangingPunct="1">
        <a:spcBef>
          <a:spcPct val="0"/>
        </a:spcBef>
        <a:buNone/>
        <a:defRPr kumimoji="0" lang="en-US" sz="4000" b="0" i="0" u="none" strike="noStrike" kern="1200" cap="none" spc="0" normalizeH="0" baseline="0" noProof="0" smtClean="0">
          <a:ln>
            <a:noFill/>
          </a:ln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uLnTx/>
          <a:uFillTx/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spcAft>
          <a:spcPts val="400"/>
        </a:spcAft>
        <a:buFont typeface="Arial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a/imgres?imgurl=http://help.bitstripsforschools.com/logos/0000/0289/landing_logo_en_copy.png?1263226873&amp;imgrefurl=http://help.bitstripsforschools.com/&amp;usg=__EwL9eubHC3xw-J8D5ntjpCqbAno=&amp;h=100&amp;w=189&amp;sz=21&amp;hl=en&amp;start=31&amp;um=1&amp;itbs=1&amp;tbnid=AzVyWPFoib8IuM:&amp;tbnh=54&amp;tbnw=103&amp;prev=/images?q=bitstrips+for+schools&amp;start=20&amp;um=1&amp;hl=en&amp;safe=active&amp;sa=N&amp;ndsp=20&amp;tbs=isch:1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5400" dirty="0" smtClean="0"/>
              <a:t>Me Write, No Way!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667000"/>
            <a:ext cx="8229600" cy="1752600"/>
          </a:xfrm>
        </p:spPr>
        <p:txBody>
          <a:bodyPr>
            <a:noAutofit/>
          </a:bodyPr>
          <a:lstStyle/>
          <a:p>
            <a:r>
              <a:rPr lang="en-CA" sz="4000" dirty="0" smtClean="0"/>
              <a:t>Using comics and computers to engage active children</a:t>
            </a:r>
            <a:endParaRPr lang="en-US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7124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2000" y="46482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Teacher feedback can be posted to the student OR to the whole class.  You can even change the look on your face!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To the individual student	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2244725"/>
          </a:xfrm>
        </p:spPr>
        <p:txBody>
          <a:bodyPr>
            <a:normAutofit/>
          </a:bodyPr>
          <a:lstStyle/>
          <a:p>
            <a:r>
              <a:rPr lang="en-CA" dirty="0" smtClean="0"/>
              <a:t>Express specific strengths, needs and next steps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	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dirty="0" smtClean="0"/>
              <a:t>To the class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CA" dirty="0" smtClean="0"/>
              <a:t>Raise student self esteem</a:t>
            </a:r>
          </a:p>
          <a:p>
            <a:r>
              <a:rPr lang="en-CA" dirty="0" smtClean="0"/>
              <a:t>Highlight a specific skill or technique that the student demonstrated</a:t>
            </a:r>
          </a:p>
          <a:p>
            <a:r>
              <a:rPr lang="en-CA" dirty="0" smtClean="0"/>
              <a:t>Promote and celebrate higher levels of work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Teacher Feedback Posted...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 rot="1656617">
            <a:off x="304800" y="2971800"/>
            <a:ext cx="5181600" cy="3657600"/>
            <a:chOff x="0" y="2743200"/>
            <a:chExt cx="5181600" cy="3657600"/>
          </a:xfrm>
        </p:grpSpPr>
        <p:sp>
          <p:nvSpPr>
            <p:cNvPr id="12" name="Explosion 2 11"/>
            <p:cNvSpPr/>
            <p:nvPr/>
          </p:nvSpPr>
          <p:spPr>
            <a:xfrm>
              <a:off x="0" y="2743200"/>
              <a:ext cx="5181600" cy="3657600"/>
            </a:xfrm>
            <a:prstGeom prst="irregularSeal2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 rot="19638689">
              <a:off x="777666" y="4000973"/>
              <a:ext cx="33528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 smtClean="0"/>
                <a:t>The assignment can also be sent back for the student to incorporate teacher feedback</a:t>
              </a:r>
              <a:endParaRPr lang="en-US" sz="2000" dirty="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2400"/>
            <a:ext cx="66294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3048000"/>
            <a:ext cx="1905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When a student logs on, they can view classmate’s work, read public comments and leave their own comment if they wish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"/>
            <a:ext cx="7315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5562600" y="624840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Option to add comment</a:t>
            </a:r>
            <a:endParaRPr kumimoji="0" lang="en-U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0" y="3505200"/>
            <a:ext cx="129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Posted comments</a:t>
            </a:r>
            <a:endParaRPr kumimoji="0" lang="en-US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914400" y="4114800"/>
            <a:ext cx="1295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22536" idx="1"/>
          </p:cNvCxnSpPr>
          <p:nvPr/>
        </p:nvCxnSpPr>
        <p:spPr>
          <a:xfrm rot="10800000">
            <a:off x="2743200" y="3810000"/>
            <a:ext cx="2819400" cy="259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There is a handout for you with steps and pointers for teachers as you set up your class.</a:t>
            </a:r>
          </a:p>
          <a:p>
            <a:endParaRPr lang="en-CA" dirty="0" smtClean="0"/>
          </a:p>
          <a:p>
            <a:r>
              <a:rPr lang="en-CA" dirty="0" smtClean="0"/>
              <a:t>There is also a handout for students that can be saved in ‘assignments’  or copied for students.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HANDOUTS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752600"/>
            <a:ext cx="8229600" cy="2103438"/>
          </a:xfrm>
        </p:spPr>
        <p:txBody>
          <a:bodyPr>
            <a:normAutofit/>
          </a:bodyPr>
          <a:lstStyle/>
          <a:p>
            <a:r>
              <a:rPr lang="en-CA" dirty="0" smtClean="0"/>
              <a:t>How might this be a positive addition to your teaching and learning strategies?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t2.gstatic.com/images?q=tbn:AzVyWPFoib8IuM:http://help.bitstripsforschools.com/logos/0000/0289/landing_logo_en_copy.png%3F1263226873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04800" y="2743200"/>
            <a:ext cx="4024092" cy="2109718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CA" sz="3200" b="1" dirty="0" smtClean="0"/>
              <a:t>Why is it awesome?</a:t>
            </a:r>
            <a:endParaRPr lang="en-US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530725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It’s free, it’s fun and it’s educational</a:t>
            </a:r>
          </a:p>
          <a:p>
            <a:r>
              <a:rPr lang="en-CA" dirty="0" smtClean="0"/>
              <a:t>Involves technology</a:t>
            </a:r>
          </a:p>
          <a:p>
            <a:r>
              <a:rPr lang="en-CA" dirty="0" smtClean="0"/>
              <a:t>Mimics what boys like to read</a:t>
            </a:r>
          </a:p>
          <a:p>
            <a:r>
              <a:rPr lang="en-CA" dirty="0" smtClean="0"/>
              <a:t>Students can work on it individually (works with pods and lab set ups)</a:t>
            </a:r>
          </a:p>
          <a:p>
            <a:r>
              <a:rPr lang="en-CA" dirty="0" smtClean="0"/>
              <a:t>Can be in a variety of subject areas </a:t>
            </a:r>
          </a:p>
          <a:p>
            <a:r>
              <a:rPr lang="en-CA" dirty="0" smtClean="0"/>
              <a:t>Supports media literacy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126523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www.bitstripsforschool.com/ontario/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304800"/>
            <a:ext cx="9144000" cy="10668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www.bitstripsforschool.com/ontario/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667000"/>
            <a:ext cx="4653191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1524000"/>
            <a:ext cx="1447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Go to:	</a:t>
            </a:r>
            <a:endParaRPr kumimoji="0" lang="en-US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172200"/>
            <a:ext cx="75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Arial" pitchFamily="34" charset="0"/>
                <a:ea typeface="Times New Roman" pitchFamily="18" charset="0"/>
              </a:rPr>
              <a:t>Input board, school and work email address</a:t>
            </a:r>
            <a:endParaRPr lang="en-US" sz="2800" dirty="0" smtClean="0"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47800" y="1828800"/>
            <a:ext cx="7417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CA" sz="3600" dirty="0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www.bitstripsforschool.com/ontario/</a:t>
            </a:r>
            <a:endParaRPr lang="en-US" sz="3600" dirty="0" smtClean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304800"/>
            <a:ext cx="9144000" cy="10668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www.bitstripsforschool.com/ontario/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457200" y="2996840"/>
            <a:ext cx="3208865" cy="1068149"/>
            <a:chOff x="1002" y="10080"/>
            <a:chExt cx="2565" cy="1080"/>
          </a:xfrm>
        </p:grpSpPr>
        <p:sp>
          <p:nvSpPr>
            <p:cNvPr id="2051" name="AutoShape 3"/>
            <p:cNvSpPr>
              <a:spLocks noChangeArrowheads="1"/>
            </p:cNvSpPr>
            <p:nvPr/>
          </p:nvSpPr>
          <p:spPr bwMode="auto">
            <a:xfrm>
              <a:off x="1002" y="10080"/>
              <a:ext cx="2565" cy="1080"/>
            </a:xfrm>
            <a:prstGeom prst="rightArrow">
              <a:avLst>
                <a:gd name="adj1" fmla="val 50000"/>
                <a:gd name="adj2" fmla="val 5937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52" name="Text Box 4"/>
            <p:cNvSpPr txBox="1">
              <a:spLocks noChangeArrowheads="1"/>
            </p:cNvSpPr>
            <p:nvPr/>
          </p:nvSpPr>
          <p:spPr bwMode="auto">
            <a:xfrm>
              <a:off x="1116" y="10440"/>
              <a:ext cx="2109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imes New Roman" pitchFamily="18" charset="0"/>
                </a:rPr>
                <a:t>create your own avatar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3244" y="1828800"/>
            <a:ext cx="3891694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81000" y="57912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Avatar 	is what you want yourself to look like to others 			on the internet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304800"/>
            <a:ext cx="9144000" cy="10668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www.bitstripsforschool.com/ontario/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6338" y="1828800"/>
            <a:ext cx="6690088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3352800"/>
            <a:ext cx="1981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Add students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4800600" cy="5351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812280" y="1397976"/>
            <a:ext cx="2103120" cy="322201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There are 97 activities already created, ranked by use in classrooms and evaluated by teachers.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Or, create your own activity.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1752600" y="2133600"/>
            <a:ext cx="1371600" cy="644403"/>
          </a:xfrm>
          <a:prstGeom prst="rightArrow">
            <a:avLst>
              <a:gd name="adj1" fmla="val 50000"/>
              <a:gd name="adj2" fmla="val 7916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28600" y="1612777"/>
            <a:ext cx="1508760" cy="2577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Click on activity to see description, instructions for students and comments by teachers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5638800" y="3657600"/>
            <a:ext cx="548640" cy="1718408"/>
          </a:xfrm>
          <a:prstGeom prst="upArrow">
            <a:avLst>
              <a:gd name="adj1" fmla="val 50000"/>
              <a:gd name="adj2" fmla="val 5263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834640" y="5693996"/>
            <a:ext cx="3794760" cy="8592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Once you assign the activity to your class, you can edit instructions to students etc.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1800" y="1524000"/>
            <a:ext cx="2057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  <a:latin typeface="Calibri" pitchFamily="34" charset="0"/>
              </a:rPr>
              <a:t>There are almost 100 activities already created, ranked by use and evaluated by Ontario teachers.</a:t>
            </a:r>
          </a:p>
          <a:p>
            <a:endParaRPr lang="en-CA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CA" dirty="0" smtClean="0">
                <a:solidFill>
                  <a:schemeClr val="bg1"/>
                </a:solidFill>
                <a:latin typeface="Calibri" pitchFamily="34" charset="0"/>
              </a:rPr>
              <a:t>Or create your own activity! 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06" y="2133600"/>
            <a:ext cx="5375594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2590800" y="2057400"/>
            <a:ext cx="760207" cy="2095500"/>
          </a:xfrm>
          <a:prstGeom prst="downArrow">
            <a:avLst>
              <a:gd name="adj1" fmla="val 50000"/>
              <a:gd name="adj2" fmla="val 4135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4876800" y="4572000"/>
            <a:ext cx="1086010" cy="457200"/>
          </a:xfrm>
          <a:prstGeom prst="leftArrow">
            <a:avLst>
              <a:gd name="adj1" fmla="val 50000"/>
              <a:gd name="adj2" fmla="val 5937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5638800" y="2286000"/>
            <a:ext cx="3275958" cy="43434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Once you save your instructions and assign the comic to your class, the program reminds you of your class code.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This comic strip task can now be assigned to students.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This would work great as a guided reading activity.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 The link can be copied into ‘assignments’ for students in their ‘class work’ on ‘school connects’.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1676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Edit instructions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304800"/>
            <a:ext cx="9144000" cy="10668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www.bitstripsforschool.com/ontario/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2687" y="2667000"/>
            <a:ext cx="5254113" cy="395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3400" y="17526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Teachers can log on later.  Teachers can monitor whether children have created avatars and the assigned task.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752600" y="2362200"/>
            <a:ext cx="2819400" cy="2286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own Arrow 6"/>
          <p:cNvSpPr/>
          <p:nvPr/>
        </p:nvSpPr>
        <p:spPr>
          <a:xfrm rot="16200000">
            <a:off x="2400300" y="4991100"/>
            <a:ext cx="762000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495800"/>
            <a:ext cx="1752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Teachers can look at student assignments as well as assess and provide feedback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1293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33400" y="24384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bg1"/>
                </a:solidFill>
              </a:rPr>
              <a:t>Teachers select work by clicking on it.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choo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03A40FA-8744-4472-A79E-EAB5F1D28F2A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1E791C84-AB3C-4FE8-A323-149BB1FE0AB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AE9DD5A-E046-4AC1-AC11-DDCFF79D97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437</Words>
  <Application>Microsoft Office PowerPoint</Application>
  <PresentationFormat>On-screen Show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school</vt:lpstr>
      <vt:lpstr>Me Write, No Way!</vt:lpstr>
      <vt:lpstr>www.bitstripsforschool.com/ontario/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Teacher Feedback Posted...</vt:lpstr>
      <vt:lpstr>Slide 12</vt:lpstr>
      <vt:lpstr>Slide 13</vt:lpstr>
      <vt:lpstr>HANDOUTS</vt:lpstr>
      <vt:lpstr>How might this be a positive addition to your teaching and learning strategies?</vt:lpstr>
    </vt:vector>
  </TitlesOfParts>
  <Company>PVNCCDSB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 Write, No Way!</dc:title>
  <dc:subject/>
  <dc:creator>PVNC</dc:creator>
  <cp:keywords/>
  <dc:description/>
  <cp:lastModifiedBy>PVNC</cp:lastModifiedBy>
  <cp:revision>10</cp:revision>
  <dcterms:created xsi:type="dcterms:W3CDTF">2010-07-08T18:49:39Z</dcterms:created>
  <dcterms:modified xsi:type="dcterms:W3CDTF">2010-07-08T19:54:57Z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TC300013309990</vt:lpwstr>
  </property>
</Properties>
</file>